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518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287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9881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0577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1152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182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2358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365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965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361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440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547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243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670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139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106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1CA46-6711-4F92-9FFD-A3EC3CA135EF}" type="datetimeFigureOut">
              <a:rPr lang="en-AU" smtClean="0"/>
              <a:t>16/06/2015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FF5B4C-CA5D-4C60-BF73-AD3550DC44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3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kxVqRQt6W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rV0wvJ6js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bd1FcuLJLQ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W3I23_Ues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Earthquakes, Volcanos and Tsunamis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84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Vocabulary – write a definition for the following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600" dirty="0" smtClean="0"/>
              <a:t>Geosphere/Lithosphere</a:t>
            </a:r>
          </a:p>
          <a:p>
            <a:r>
              <a:rPr lang="en-AU" sz="3600" dirty="0" smtClean="0"/>
              <a:t>Hydrosphere</a:t>
            </a:r>
          </a:p>
          <a:p>
            <a:r>
              <a:rPr lang="en-AU" sz="3600" dirty="0" smtClean="0"/>
              <a:t>Biosphere	</a:t>
            </a:r>
          </a:p>
          <a:p>
            <a:r>
              <a:rPr lang="en-AU" sz="3600" dirty="0" smtClean="0"/>
              <a:t>Biomes</a:t>
            </a:r>
          </a:p>
          <a:p>
            <a:r>
              <a:rPr lang="en-AU" sz="3600" dirty="0" smtClean="0"/>
              <a:t>Atmosphere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437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5kxVqRQt6W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7975" y="198438"/>
            <a:ext cx="11564938" cy="650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1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8313"/>
            <a:ext cx="8596668" cy="3880773"/>
          </a:xfrm>
        </p:spPr>
        <p:txBody>
          <a:bodyPr>
            <a:normAutofit/>
          </a:bodyPr>
          <a:lstStyle/>
          <a:p>
            <a:r>
              <a:rPr lang="en-AU" sz="3200" dirty="0" smtClean="0"/>
              <a:t>Which of the four spheres are affected by volcanic eruptions?</a:t>
            </a:r>
          </a:p>
          <a:p>
            <a:r>
              <a:rPr lang="en-AU" sz="3200" dirty="0" smtClean="0"/>
              <a:t>How are they affected?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15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BrV0wvJ6js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7334" y="309093"/>
            <a:ext cx="11019106" cy="619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485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Which spheres are affected by an Earthquake? How?</a:t>
            </a:r>
          </a:p>
          <a:p>
            <a:r>
              <a:rPr lang="en-AU" sz="3200" dirty="0" smtClean="0"/>
              <a:t>Which spheres are affected by a tsunami? How?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241455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819" y="184597"/>
            <a:ext cx="8596668" cy="1320800"/>
          </a:xfrm>
        </p:spPr>
        <p:txBody>
          <a:bodyPr/>
          <a:lstStyle/>
          <a:p>
            <a:r>
              <a:rPr lang="en-AU" dirty="0" smtClean="0"/>
              <a:t>How can we detect Earthquakes, Tsunamis and Volcanoes? </a:t>
            </a:r>
            <a:endParaRPr lang="en-AU" dirty="0"/>
          </a:p>
        </p:txBody>
      </p:sp>
      <p:pic>
        <p:nvPicPr>
          <p:cNvPr id="4" name="Gbd1FcuLJL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25819" y="1325093"/>
            <a:ext cx="9741674" cy="547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8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W3I23_Ues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03668" y="393410"/>
            <a:ext cx="11122924" cy="625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2921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64</Words>
  <Application>Microsoft Office PowerPoint</Application>
  <PresentationFormat>Widescreen</PresentationFormat>
  <Paragraphs>14</Paragraphs>
  <Slides>8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Earthquakes, Volcanos and Tsunamis</vt:lpstr>
      <vt:lpstr>Vocabulary – write a definition for the following</vt:lpstr>
      <vt:lpstr>PowerPoint Presentation</vt:lpstr>
      <vt:lpstr>Questions</vt:lpstr>
      <vt:lpstr>PowerPoint Presentation</vt:lpstr>
      <vt:lpstr>Questions </vt:lpstr>
      <vt:lpstr>How can we detect Earthquakes, Tsunamis and Volcanoes?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Taylor</dc:creator>
  <cp:lastModifiedBy>Katie Taylor</cp:lastModifiedBy>
  <cp:revision>4</cp:revision>
  <dcterms:created xsi:type="dcterms:W3CDTF">2015-06-16T13:14:55Z</dcterms:created>
  <dcterms:modified xsi:type="dcterms:W3CDTF">2015-06-16T13:46:55Z</dcterms:modified>
</cp:coreProperties>
</file>