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5" r:id="rId3"/>
    <p:sldId id="310" r:id="rId4"/>
    <p:sldId id="320" r:id="rId5"/>
    <p:sldId id="321" r:id="rId6"/>
    <p:sldId id="314" r:id="rId7"/>
    <p:sldId id="315" r:id="rId8"/>
    <p:sldId id="322" r:id="rId9"/>
    <p:sldId id="316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6/8/2015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9CQDlQI0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b7xer66if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wPF8LHwFb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0Q3yk7KzY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Lifecycle of Stars and </a:t>
            </a:r>
            <a:r>
              <a:rPr lang="en-US" dirty="0"/>
              <a:t>B</a:t>
            </a:r>
            <a:r>
              <a:rPr lang="en-US" dirty="0" smtClean="0"/>
              <a:t>lack Holes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learn today?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life cycle of a star</a:t>
            </a:r>
            <a:endParaRPr lang="en-US" dirty="0" smtClean="0"/>
          </a:p>
          <a:p>
            <a:r>
              <a:rPr lang="en-US" dirty="0" smtClean="0"/>
              <a:t>What are black holes?</a:t>
            </a:r>
            <a:endParaRPr lang="en-US" dirty="0" smtClean="0"/>
          </a:p>
          <a:p>
            <a:r>
              <a:rPr lang="en-US" dirty="0" smtClean="0"/>
              <a:t>How gravity, light, and the death of stars all relates to black holes.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M9CQDlQI0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3772" y="188640"/>
            <a:ext cx="1152128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6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4"/>
          <a:stretch/>
        </p:blipFill>
        <p:spPr>
          <a:xfrm>
            <a:off x="235183" y="908720"/>
            <a:ext cx="11718460" cy="5280248"/>
          </a:xfrm>
        </p:spPr>
      </p:pic>
    </p:spTree>
    <p:extLst>
      <p:ext uri="{BB962C8B-B14F-4D97-AF65-F5344CB8AC3E}">
        <p14:creationId xmlns:p14="http://schemas.microsoft.com/office/powerpoint/2010/main" val="64656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2b7xer66if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88" y="260648"/>
            <a:ext cx="11305256" cy="63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SwPF8LHwFb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88" y="381000"/>
            <a:ext cx="11161240" cy="62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0Q3yk7KzY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88" y="260648"/>
            <a:ext cx="11305256" cy="63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7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956" y="332656"/>
            <a:ext cx="9144001" cy="743744"/>
          </a:xfrm>
        </p:spPr>
        <p:txBody>
          <a:bodyPr/>
          <a:lstStyle/>
          <a:p>
            <a:r>
              <a:rPr lang="en-AU" dirty="0" smtClean="0"/>
              <a:t>Writing Task: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09836" y="1196751"/>
            <a:ext cx="6048672" cy="5040561"/>
          </a:xfrm>
        </p:spPr>
        <p:txBody>
          <a:bodyPr>
            <a:normAutofit/>
          </a:bodyPr>
          <a:lstStyle/>
          <a:p>
            <a:r>
              <a:rPr lang="en-AU" dirty="0"/>
              <a:t>Write a paragraph </a:t>
            </a:r>
            <a:r>
              <a:rPr lang="en-AU" dirty="0" smtClean="0"/>
              <a:t>to </a:t>
            </a:r>
            <a:r>
              <a:rPr lang="en-AU" u="sng" dirty="0" smtClean="0"/>
              <a:t>explain</a:t>
            </a:r>
            <a:r>
              <a:rPr lang="en-AU" dirty="0" smtClean="0"/>
              <a:t> </a:t>
            </a:r>
            <a:r>
              <a:rPr lang="en-AU" dirty="0"/>
              <a:t>the basics of a </a:t>
            </a:r>
            <a:r>
              <a:rPr lang="en-AU" dirty="0" smtClean="0"/>
              <a:t>black </a:t>
            </a:r>
            <a:r>
              <a:rPr lang="en-AU" dirty="0"/>
              <a:t>hole. Start at how it is </a:t>
            </a:r>
            <a:r>
              <a:rPr lang="en-AU" dirty="0" smtClean="0"/>
              <a:t>formed (think about the life cycle of a star). </a:t>
            </a:r>
          </a:p>
          <a:p>
            <a:r>
              <a:rPr lang="en-AU" dirty="0" smtClean="0"/>
              <a:t>Information to include in your answer:</a:t>
            </a:r>
          </a:p>
          <a:p>
            <a:pPr lvl="1"/>
            <a:r>
              <a:rPr lang="en-AU" dirty="0"/>
              <a:t>Explain how a black hole is born.</a:t>
            </a:r>
          </a:p>
          <a:p>
            <a:pPr lvl="1"/>
            <a:r>
              <a:rPr lang="en-AU" dirty="0" smtClean="0"/>
              <a:t>Use </a:t>
            </a:r>
            <a:r>
              <a:rPr lang="en-AU" dirty="0"/>
              <a:t>astronomical terms in explaining the stages that result in a black hole forming. Such terms would be </a:t>
            </a:r>
            <a:r>
              <a:rPr lang="en-AU" dirty="0" smtClean="0"/>
              <a:t>“supernova</a:t>
            </a:r>
            <a:r>
              <a:rPr lang="en-AU" dirty="0"/>
              <a:t>, interstellar, </a:t>
            </a:r>
            <a:r>
              <a:rPr lang="en-AU" dirty="0" smtClean="0"/>
              <a:t>etc.”</a:t>
            </a:r>
            <a:endParaRPr lang="en-AU" dirty="0"/>
          </a:p>
          <a:p>
            <a:pPr lvl="1"/>
            <a:r>
              <a:rPr lang="en-AU" dirty="0" smtClean="0"/>
              <a:t>Explain </a:t>
            </a:r>
            <a:r>
              <a:rPr lang="en-AU" dirty="0"/>
              <a:t>what a black hole is, and why it is named the way it is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Explain how gravity is involved in black holes.</a:t>
            </a:r>
          </a:p>
          <a:p>
            <a:pPr lvl="1"/>
            <a:r>
              <a:rPr lang="en-AU" dirty="0" smtClean="0"/>
              <a:t>Why can’t light escape? </a:t>
            </a:r>
            <a:endParaRPr lang="en-AU" dirty="0"/>
          </a:p>
          <a:p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23640"/>
            <a:ext cx="4487278" cy="6313804"/>
          </a:xfr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144</Words>
  <Application>Microsoft Office PowerPoint</Application>
  <PresentationFormat>Custom</PresentationFormat>
  <Paragraphs>13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Digital Blue Tunnel 16x9</vt:lpstr>
      <vt:lpstr>Lifecycle of Stars and Black Holes</vt:lpstr>
      <vt:lpstr>What are we going to learn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Task: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2015-06-08T08:12:23Z</dcterms:created>
  <dcterms:modified xsi:type="dcterms:W3CDTF">2015-06-09T01:00:59Z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