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60" r:id="rId5"/>
    <p:sldId id="264" r:id="rId6"/>
    <p:sldId id="271" r:id="rId7"/>
    <p:sldId id="274" r:id="rId8"/>
    <p:sldId id="261" r:id="rId9"/>
    <p:sldId id="275" r:id="rId10"/>
    <p:sldId id="276" r:id="rId11"/>
    <p:sldId id="272" r:id="rId12"/>
    <p:sldId id="280" r:id="rId13"/>
    <p:sldId id="281" r:id="rId14"/>
    <p:sldId id="277" r:id="rId15"/>
    <p:sldId id="278" r:id="rId16"/>
    <p:sldId id="279" r:id="rId17"/>
    <p:sldId id="284" r:id="rId18"/>
    <p:sldId id="285" r:id="rId19"/>
    <p:sldId id="267" r:id="rId20"/>
    <p:sldId id="286" r:id="rId21"/>
    <p:sldId id="287" r:id="rId22"/>
    <p:sldId id="288" r:id="rId23"/>
    <p:sldId id="289" r:id="rId24"/>
    <p:sldId id="283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EB984-519A-45C7-80B3-FCC6235F8915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DC987266-7C16-4370-B22F-25EC8263ABE6}">
      <dgm:prSet phldrT="[Text]"/>
      <dgm:spPr/>
      <dgm:t>
        <a:bodyPr/>
        <a:lstStyle/>
        <a:p>
          <a:r>
            <a:rPr lang="en-AU" b="1" dirty="0" smtClean="0"/>
            <a:t>Scientific</a:t>
          </a:r>
          <a:r>
            <a:rPr lang="en-AU" dirty="0" smtClean="0"/>
            <a:t> </a:t>
          </a:r>
          <a:r>
            <a:rPr lang="en-AU" b="1" dirty="0" smtClean="0"/>
            <a:t>Theory/Model</a:t>
          </a:r>
          <a:endParaRPr lang="en-AU" b="1" dirty="0"/>
        </a:p>
      </dgm:t>
    </dgm:pt>
    <dgm:pt modelId="{D20EBEFB-09E5-4D8E-831F-E73DAD9E22E0}" type="parTrans" cxnId="{7EC92EEC-A074-4512-AA03-C222A48EA7AC}">
      <dgm:prSet/>
      <dgm:spPr/>
      <dgm:t>
        <a:bodyPr/>
        <a:lstStyle/>
        <a:p>
          <a:endParaRPr lang="en-AU"/>
        </a:p>
      </dgm:t>
    </dgm:pt>
    <dgm:pt modelId="{3950C6E2-0BF2-43B0-B97B-532388181E23}" type="sibTrans" cxnId="{7EC92EEC-A074-4512-AA03-C222A48EA7AC}">
      <dgm:prSet/>
      <dgm:spPr/>
      <dgm:t>
        <a:bodyPr/>
        <a:lstStyle/>
        <a:p>
          <a:endParaRPr lang="en-AU"/>
        </a:p>
      </dgm:t>
    </dgm:pt>
    <dgm:pt modelId="{50F9BCD4-937E-4AD8-96E8-F76CF5026DC2}">
      <dgm:prSet phldrT="[Text]"/>
      <dgm:spPr/>
      <dgm:t>
        <a:bodyPr/>
        <a:lstStyle/>
        <a:p>
          <a:r>
            <a:rPr lang="en-AU" b="1" dirty="0" smtClean="0"/>
            <a:t>Analysis</a:t>
          </a:r>
          <a:endParaRPr lang="en-AU" b="1" dirty="0"/>
        </a:p>
      </dgm:t>
    </dgm:pt>
    <dgm:pt modelId="{4415CAA8-2F61-4E2C-97A2-7DEE2B218914}" type="parTrans" cxnId="{5829F980-8C6E-41DA-B09D-6B29A11385E4}">
      <dgm:prSet/>
      <dgm:spPr/>
      <dgm:t>
        <a:bodyPr/>
        <a:lstStyle/>
        <a:p>
          <a:endParaRPr lang="en-AU"/>
        </a:p>
      </dgm:t>
    </dgm:pt>
    <dgm:pt modelId="{4E72FF48-297B-4B4C-BB4F-5C9B7B4D9548}" type="sibTrans" cxnId="{5829F980-8C6E-41DA-B09D-6B29A11385E4}">
      <dgm:prSet/>
      <dgm:spPr/>
      <dgm:t>
        <a:bodyPr/>
        <a:lstStyle/>
        <a:p>
          <a:endParaRPr lang="en-AU"/>
        </a:p>
      </dgm:t>
    </dgm:pt>
    <dgm:pt modelId="{7CB5FDFE-5179-4A61-AFF7-36E201CA913E}">
      <dgm:prSet phldrT="[Text]"/>
      <dgm:spPr/>
      <dgm:t>
        <a:bodyPr/>
        <a:lstStyle/>
        <a:p>
          <a:r>
            <a:rPr lang="en-AU" b="1" dirty="0" smtClean="0"/>
            <a:t>Records</a:t>
          </a:r>
          <a:endParaRPr lang="en-AU" b="1" dirty="0"/>
        </a:p>
      </dgm:t>
    </dgm:pt>
    <dgm:pt modelId="{4E4DBE6A-9953-4DED-91C9-D56D099A32AC}" type="parTrans" cxnId="{4A972A72-A3C3-4443-B9FE-7ABD1763977E}">
      <dgm:prSet/>
      <dgm:spPr/>
      <dgm:t>
        <a:bodyPr/>
        <a:lstStyle/>
        <a:p>
          <a:endParaRPr lang="en-AU"/>
        </a:p>
      </dgm:t>
    </dgm:pt>
    <dgm:pt modelId="{8F50AD11-138A-4E98-A405-53E963725144}" type="sibTrans" cxnId="{4A972A72-A3C3-4443-B9FE-7ABD1763977E}">
      <dgm:prSet/>
      <dgm:spPr/>
      <dgm:t>
        <a:bodyPr/>
        <a:lstStyle/>
        <a:p>
          <a:endParaRPr lang="en-AU"/>
        </a:p>
      </dgm:t>
    </dgm:pt>
    <dgm:pt modelId="{1884A917-01E8-444E-8DD4-7FC6F8E46CA1}">
      <dgm:prSet phldrT="[Text]"/>
      <dgm:spPr/>
      <dgm:t>
        <a:bodyPr/>
        <a:lstStyle/>
        <a:p>
          <a:r>
            <a:rPr lang="en-AU" b="1" dirty="0" smtClean="0"/>
            <a:t>Insight</a:t>
          </a:r>
          <a:endParaRPr lang="en-AU" b="1" dirty="0"/>
        </a:p>
      </dgm:t>
    </dgm:pt>
    <dgm:pt modelId="{20C45393-8E67-416B-A149-2765DF06C3F1}" type="parTrans" cxnId="{C2283E69-41E6-448E-9B01-5A1EE2F1B94F}">
      <dgm:prSet/>
      <dgm:spPr/>
      <dgm:t>
        <a:bodyPr/>
        <a:lstStyle/>
        <a:p>
          <a:endParaRPr lang="en-AU"/>
        </a:p>
      </dgm:t>
    </dgm:pt>
    <dgm:pt modelId="{9BCE29B5-DD63-4736-A97F-46EAEB7E88FE}" type="sibTrans" cxnId="{C2283E69-41E6-448E-9B01-5A1EE2F1B94F}">
      <dgm:prSet/>
      <dgm:spPr/>
      <dgm:t>
        <a:bodyPr/>
        <a:lstStyle/>
        <a:p>
          <a:endParaRPr lang="en-AU"/>
        </a:p>
      </dgm:t>
    </dgm:pt>
    <dgm:pt modelId="{53B56848-AD65-4657-9658-37A93F0A59A6}">
      <dgm:prSet/>
      <dgm:spPr/>
      <dgm:t>
        <a:bodyPr/>
        <a:lstStyle/>
        <a:p>
          <a:r>
            <a:rPr lang="en-AU" b="1" dirty="0" smtClean="0"/>
            <a:t>Experiments</a:t>
          </a:r>
          <a:endParaRPr lang="en-AU" b="1" dirty="0"/>
        </a:p>
      </dgm:t>
    </dgm:pt>
    <dgm:pt modelId="{ED64C09C-1670-4870-B084-94E9A8F07747}" type="parTrans" cxnId="{5E76DB8C-28C6-4785-8304-A172E69C4560}">
      <dgm:prSet/>
      <dgm:spPr/>
      <dgm:t>
        <a:bodyPr/>
        <a:lstStyle/>
        <a:p>
          <a:endParaRPr lang="en-AU"/>
        </a:p>
      </dgm:t>
    </dgm:pt>
    <dgm:pt modelId="{F88207EA-EC9D-4D50-9235-95B3888DD542}" type="sibTrans" cxnId="{5E76DB8C-28C6-4785-8304-A172E69C4560}">
      <dgm:prSet/>
      <dgm:spPr/>
      <dgm:t>
        <a:bodyPr/>
        <a:lstStyle/>
        <a:p>
          <a:endParaRPr lang="en-AU"/>
        </a:p>
      </dgm:t>
    </dgm:pt>
    <dgm:pt modelId="{C3237A21-D65E-4BB3-9070-D2F43D433B23}">
      <dgm:prSet/>
      <dgm:spPr/>
      <dgm:t>
        <a:bodyPr/>
        <a:lstStyle/>
        <a:p>
          <a:r>
            <a:rPr lang="en-AU" b="1" dirty="0" smtClean="0"/>
            <a:t>Data</a:t>
          </a:r>
          <a:endParaRPr lang="en-AU" b="1" dirty="0"/>
        </a:p>
      </dgm:t>
    </dgm:pt>
    <dgm:pt modelId="{5E2465FE-D9BD-47A7-9EC9-9AF96B37552E}" type="parTrans" cxnId="{3826776F-8054-4732-8EC4-2BC4A3F88375}">
      <dgm:prSet/>
      <dgm:spPr/>
      <dgm:t>
        <a:bodyPr/>
        <a:lstStyle/>
        <a:p>
          <a:endParaRPr lang="en-AU"/>
        </a:p>
      </dgm:t>
    </dgm:pt>
    <dgm:pt modelId="{87CEF6D6-0503-4421-82AF-040EF3F3F61A}" type="sibTrans" cxnId="{3826776F-8054-4732-8EC4-2BC4A3F88375}">
      <dgm:prSet/>
      <dgm:spPr/>
      <dgm:t>
        <a:bodyPr/>
        <a:lstStyle/>
        <a:p>
          <a:endParaRPr lang="en-AU"/>
        </a:p>
      </dgm:t>
    </dgm:pt>
    <dgm:pt modelId="{36BB3F8E-D4F5-4D52-BAF3-B5D6559DB011}" type="pres">
      <dgm:prSet presAssocID="{DC1EB984-519A-45C7-80B3-FCC6235F891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5AB83B9-022E-44ED-90A7-AE69D32C5F7C}" type="pres">
      <dgm:prSet presAssocID="{DC987266-7C16-4370-B22F-25EC8263ABE6}" presName="root1" presStyleCnt="0"/>
      <dgm:spPr/>
    </dgm:pt>
    <dgm:pt modelId="{39BB3701-9E90-4815-86F1-E617723E3A2F}" type="pres">
      <dgm:prSet presAssocID="{DC987266-7C16-4370-B22F-25EC8263AB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CFE6A00-722B-4E16-8CC3-86E69ADD748D}" type="pres">
      <dgm:prSet presAssocID="{DC987266-7C16-4370-B22F-25EC8263ABE6}" presName="level2hierChild" presStyleCnt="0"/>
      <dgm:spPr/>
    </dgm:pt>
    <dgm:pt modelId="{0C213C93-2BF6-4490-B118-06288B6DD205}" type="pres">
      <dgm:prSet presAssocID="{4415CAA8-2F61-4E2C-97A2-7DEE2B218914}" presName="conn2-1" presStyleLbl="parChTrans1D2" presStyleIdx="0" presStyleCnt="1"/>
      <dgm:spPr/>
      <dgm:t>
        <a:bodyPr/>
        <a:lstStyle/>
        <a:p>
          <a:endParaRPr lang="en-AU"/>
        </a:p>
      </dgm:t>
    </dgm:pt>
    <dgm:pt modelId="{EFBC3CAF-19E9-4923-B14A-6EBD2EFB293B}" type="pres">
      <dgm:prSet presAssocID="{4415CAA8-2F61-4E2C-97A2-7DEE2B218914}" presName="connTx" presStyleLbl="parChTrans1D2" presStyleIdx="0" presStyleCnt="1"/>
      <dgm:spPr/>
      <dgm:t>
        <a:bodyPr/>
        <a:lstStyle/>
        <a:p>
          <a:endParaRPr lang="en-AU"/>
        </a:p>
      </dgm:t>
    </dgm:pt>
    <dgm:pt modelId="{0C0B485A-D803-476C-BCBB-A85317EB8817}" type="pres">
      <dgm:prSet presAssocID="{50F9BCD4-937E-4AD8-96E8-F76CF5026DC2}" presName="root2" presStyleCnt="0"/>
      <dgm:spPr/>
    </dgm:pt>
    <dgm:pt modelId="{9BE5BAC6-89F5-4FE4-BF6D-A065D3BCDC77}" type="pres">
      <dgm:prSet presAssocID="{50F9BCD4-937E-4AD8-96E8-F76CF5026DC2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750B309-0576-4799-8C61-A375720DAEB8}" type="pres">
      <dgm:prSet presAssocID="{50F9BCD4-937E-4AD8-96E8-F76CF5026DC2}" presName="level3hierChild" presStyleCnt="0"/>
      <dgm:spPr/>
    </dgm:pt>
    <dgm:pt modelId="{852DC621-3D31-4D5B-80AC-5BB5A8DBA42F}" type="pres">
      <dgm:prSet presAssocID="{4E4DBE6A-9953-4DED-91C9-D56D099A32AC}" presName="conn2-1" presStyleLbl="parChTrans1D3" presStyleIdx="0" presStyleCnt="4"/>
      <dgm:spPr/>
      <dgm:t>
        <a:bodyPr/>
        <a:lstStyle/>
        <a:p>
          <a:endParaRPr lang="en-AU"/>
        </a:p>
      </dgm:t>
    </dgm:pt>
    <dgm:pt modelId="{EEBA192F-2196-4BBC-B300-2834933870EB}" type="pres">
      <dgm:prSet presAssocID="{4E4DBE6A-9953-4DED-91C9-D56D099A32AC}" presName="connTx" presStyleLbl="parChTrans1D3" presStyleIdx="0" presStyleCnt="4"/>
      <dgm:spPr/>
      <dgm:t>
        <a:bodyPr/>
        <a:lstStyle/>
        <a:p>
          <a:endParaRPr lang="en-AU"/>
        </a:p>
      </dgm:t>
    </dgm:pt>
    <dgm:pt modelId="{D7FB8B23-6959-46A7-8E10-664A05EFDB33}" type="pres">
      <dgm:prSet presAssocID="{7CB5FDFE-5179-4A61-AFF7-36E201CA913E}" presName="root2" presStyleCnt="0"/>
      <dgm:spPr/>
    </dgm:pt>
    <dgm:pt modelId="{2D384E64-E5F6-4237-B03A-6B0053428FEC}" type="pres">
      <dgm:prSet presAssocID="{7CB5FDFE-5179-4A61-AFF7-36E201CA913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89111F1-00EC-400B-A80A-6D9F12372082}" type="pres">
      <dgm:prSet presAssocID="{7CB5FDFE-5179-4A61-AFF7-36E201CA913E}" presName="level3hierChild" presStyleCnt="0"/>
      <dgm:spPr/>
    </dgm:pt>
    <dgm:pt modelId="{F1B133EE-51E8-4027-A689-6B94DEAA24BE}" type="pres">
      <dgm:prSet presAssocID="{20C45393-8E67-416B-A149-2765DF06C3F1}" presName="conn2-1" presStyleLbl="parChTrans1D3" presStyleIdx="1" presStyleCnt="4"/>
      <dgm:spPr/>
      <dgm:t>
        <a:bodyPr/>
        <a:lstStyle/>
        <a:p>
          <a:endParaRPr lang="en-AU"/>
        </a:p>
      </dgm:t>
    </dgm:pt>
    <dgm:pt modelId="{A5EFC86A-586E-4874-AACE-6B5B4BF6379D}" type="pres">
      <dgm:prSet presAssocID="{20C45393-8E67-416B-A149-2765DF06C3F1}" presName="connTx" presStyleLbl="parChTrans1D3" presStyleIdx="1" presStyleCnt="4"/>
      <dgm:spPr/>
      <dgm:t>
        <a:bodyPr/>
        <a:lstStyle/>
        <a:p>
          <a:endParaRPr lang="en-AU"/>
        </a:p>
      </dgm:t>
    </dgm:pt>
    <dgm:pt modelId="{B394A3AF-F929-4D86-894E-013EAC0EC8DC}" type="pres">
      <dgm:prSet presAssocID="{1884A917-01E8-444E-8DD4-7FC6F8E46CA1}" presName="root2" presStyleCnt="0"/>
      <dgm:spPr/>
    </dgm:pt>
    <dgm:pt modelId="{781C3E17-C2C8-4018-BF2D-8813FE4A60E6}" type="pres">
      <dgm:prSet presAssocID="{1884A917-01E8-444E-8DD4-7FC6F8E46CA1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1F011BC-F4DA-44AD-9491-AD46E6D7AF59}" type="pres">
      <dgm:prSet presAssocID="{1884A917-01E8-444E-8DD4-7FC6F8E46CA1}" presName="level3hierChild" presStyleCnt="0"/>
      <dgm:spPr/>
    </dgm:pt>
    <dgm:pt modelId="{72396846-FBB1-474F-9371-9CA925978412}" type="pres">
      <dgm:prSet presAssocID="{5E2465FE-D9BD-47A7-9EC9-9AF96B37552E}" presName="conn2-1" presStyleLbl="parChTrans1D3" presStyleIdx="2" presStyleCnt="4"/>
      <dgm:spPr/>
      <dgm:t>
        <a:bodyPr/>
        <a:lstStyle/>
        <a:p>
          <a:endParaRPr lang="en-AU"/>
        </a:p>
      </dgm:t>
    </dgm:pt>
    <dgm:pt modelId="{4A1DF8E4-D094-4906-9F10-92E63F062F3D}" type="pres">
      <dgm:prSet presAssocID="{5E2465FE-D9BD-47A7-9EC9-9AF96B37552E}" presName="connTx" presStyleLbl="parChTrans1D3" presStyleIdx="2" presStyleCnt="4"/>
      <dgm:spPr/>
      <dgm:t>
        <a:bodyPr/>
        <a:lstStyle/>
        <a:p>
          <a:endParaRPr lang="en-AU"/>
        </a:p>
      </dgm:t>
    </dgm:pt>
    <dgm:pt modelId="{4BDD26C6-A898-4A26-B194-EC4B00D39D8B}" type="pres">
      <dgm:prSet presAssocID="{C3237A21-D65E-4BB3-9070-D2F43D433B23}" presName="root2" presStyleCnt="0"/>
      <dgm:spPr/>
    </dgm:pt>
    <dgm:pt modelId="{59034964-E7D5-44F6-B21E-BAFE48C75AB7}" type="pres">
      <dgm:prSet presAssocID="{C3237A21-D65E-4BB3-9070-D2F43D433B23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67804CA-2C6A-4E8C-9095-CFB85A21AA85}" type="pres">
      <dgm:prSet presAssocID="{C3237A21-D65E-4BB3-9070-D2F43D433B23}" presName="level3hierChild" presStyleCnt="0"/>
      <dgm:spPr/>
    </dgm:pt>
    <dgm:pt modelId="{E8AB855C-41A2-4A8B-B993-877FDA8E4656}" type="pres">
      <dgm:prSet presAssocID="{ED64C09C-1670-4870-B084-94E9A8F07747}" presName="conn2-1" presStyleLbl="parChTrans1D3" presStyleIdx="3" presStyleCnt="4"/>
      <dgm:spPr/>
      <dgm:t>
        <a:bodyPr/>
        <a:lstStyle/>
        <a:p>
          <a:endParaRPr lang="en-AU"/>
        </a:p>
      </dgm:t>
    </dgm:pt>
    <dgm:pt modelId="{634BCBC0-6D50-4416-813A-75EBF7DB29B8}" type="pres">
      <dgm:prSet presAssocID="{ED64C09C-1670-4870-B084-94E9A8F07747}" presName="connTx" presStyleLbl="parChTrans1D3" presStyleIdx="3" presStyleCnt="4"/>
      <dgm:spPr/>
      <dgm:t>
        <a:bodyPr/>
        <a:lstStyle/>
        <a:p>
          <a:endParaRPr lang="en-AU"/>
        </a:p>
      </dgm:t>
    </dgm:pt>
    <dgm:pt modelId="{3B95B97F-E8FF-4AF1-94ED-B009460B0830}" type="pres">
      <dgm:prSet presAssocID="{53B56848-AD65-4657-9658-37A93F0A59A6}" presName="root2" presStyleCnt="0"/>
      <dgm:spPr/>
    </dgm:pt>
    <dgm:pt modelId="{32BE43D1-76E5-45E7-95C9-94D532EB5675}" type="pres">
      <dgm:prSet presAssocID="{53B56848-AD65-4657-9658-37A93F0A59A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9F70E79-044E-43C5-90BC-AC4321B125B9}" type="pres">
      <dgm:prSet presAssocID="{53B56848-AD65-4657-9658-37A93F0A59A6}" presName="level3hierChild" presStyleCnt="0"/>
      <dgm:spPr/>
    </dgm:pt>
  </dgm:ptLst>
  <dgm:cxnLst>
    <dgm:cxn modelId="{47E5BA7A-BC03-4CE0-A80F-A52A0DA8527F}" type="presOf" srcId="{7CB5FDFE-5179-4A61-AFF7-36E201CA913E}" destId="{2D384E64-E5F6-4237-B03A-6B0053428FEC}" srcOrd="0" destOrd="0" presId="urn:microsoft.com/office/officeart/2005/8/layout/hierarchy2"/>
    <dgm:cxn modelId="{04D676EA-44C6-435F-87F6-D423CA015784}" type="presOf" srcId="{50F9BCD4-937E-4AD8-96E8-F76CF5026DC2}" destId="{9BE5BAC6-89F5-4FE4-BF6D-A065D3BCDC77}" srcOrd="0" destOrd="0" presId="urn:microsoft.com/office/officeart/2005/8/layout/hierarchy2"/>
    <dgm:cxn modelId="{E865253F-3B4A-4A10-8770-697A63031E41}" type="presOf" srcId="{4415CAA8-2F61-4E2C-97A2-7DEE2B218914}" destId="{0C213C93-2BF6-4490-B118-06288B6DD205}" srcOrd="0" destOrd="0" presId="urn:microsoft.com/office/officeart/2005/8/layout/hierarchy2"/>
    <dgm:cxn modelId="{602E8671-7216-4864-BBED-BAA551B1405F}" type="presOf" srcId="{DC987266-7C16-4370-B22F-25EC8263ABE6}" destId="{39BB3701-9E90-4815-86F1-E617723E3A2F}" srcOrd="0" destOrd="0" presId="urn:microsoft.com/office/officeart/2005/8/layout/hierarchy2"/>
    <dgm:cxn modelId="{8C951DD0-F824-4840-B41C-ADDBF00D5872}" type="presOf" srcId="{5E2465FE-D9BD-47A7-9EC9-9AF96B37552E}" destId="{4A1DF8E4-D094-4906-9F10-92E63F062F3D}" srcOrd="1" destOrd="0" presId="urn:microsoft.com/office/officeart/2005/8/layout/hierarchy2"/>
    <dgm:cxn modelId="{E2052B5C-49FD-4AC5-813F-C1F6D0A13612}" type="presOf" srcId="{4E4DBE6A-9953-4DED-91C9-D56D099A32AC}" destId="{EEBA192F-2196-4BBC-B300-2834933870EB}" srcOrd="1" destOrd="0" presId="urn:microsoft.com/office/officeart/2005/8/layout/hierarchy2"/>
    <dgm:cxn modelId="{D327CF3A-D8A7-41C6-ABA2-9CC0E211EEEE}" type="presOf" srcId="{20C45393-8E67-416B-A149-2765DF06C3F1}" destId="{A5EFC86A-586E-4874-AACE-6B5B4BF6379D}" srcOrd="1" destOrd="0" presId="urn:microsoft.com/office/officeart/2005/8/layout/hierarchy2"/>
    <dgm:cxn modelId="{C2283E69-41E6-448E-9B01-5A1EE2F1B94F}" srcId="{50F9BCD4-937E-4AD8-96E8-F76CF5026DC2}" destId="{1884A917-01E8-444E-8DD4-7FC6F8E46CA1}" srcOrd="1" destOrd="0" parTransId="{20C45393-8E67-416B-A149-2765DF06C3F1}" sibTransId="{9BCE29B5-DD63-4736-A97F-46EAEB7E88FE}"/>
    <dgm:cxn modelId="{DB23166B-AD11-48D9-9C9A-B0E5E38E6FB2}" type="presOf" srcId="{53B56848-AD65-4657-9658-37A93F0A59A6}" destId="{32BE43D1-76E5-45E7-95C9-94D532EB5675}" srcOrd="0" destOrd="0" presId="urn:microsoft.com/office/officeart/2005/8/layout/hierarchy2"/>
    <dgm:cxn modelId="{5829F980-8C6E-41DA-B09D-6B29A11385E4}" srcId="{DC987266-7C16-4370-B22F-25EC8263ABE6}" destId="{50F9BCD4-937E-4AD8-96E8-F76CF5026DC2}" srcOrd="0" destOrd="0" parTransId="{4415CAA8-2F61-4E2C-97A2-7DEE2B218914}" sibTransId="{4E72FF48-297B-4B4C-BB4F-5C9B7B4D9548}"/>
    <dgm:cxn modelId="{FE7A4042-BE96-470C-9084-E758A7864AE9}" type="presOf" srcId="{ED64C09C-1670-4870-B084-94E9A8F07747}" destId="{E8AB855C-41A2-4A8B-B993-877FDA8E4656}" srcOrd="0" destOrd="0" presId="urn:microsoft.com/office/officeart/2005/8/layout/hierarchy2"/>
    <dgm:cxn modelId="{5E76DB8C-28C6-4785-8304-A172E69C4560}" srcId="{50F9BCD4-937E-4AD8-96E8-F76CF5026DC2}" destId="{53B56848-AD65-4657-9658-37A93F0A59A6}" srcOrd="3" destOrd="0" parTransId="{ED64C09C-1670-4870-B084-94E9A8F07747}" sibTransId="{F88207EA-EC9D-4D50-9235-95B3888DD542}"/>
    <dgm:cxn modelId="{8607776F-D423-4CF1-9B0F-5AD5191E7108}" type="presOf" srcId="{20C45393-8E67-416B-A149-2765DF06C3F1}" destId="{F1B133EE-51E8-4027-A689-6B94DEAA24BE}" srcOrd="0" destOrd="0" presId="urn:microsoft.com/office/officeart/2005/8/layout/hierarchy2"/>
    <dgm:cxn modelId="{0CD197EB-B375-4EF6-AB07-4ACC02DBBEB5}" type="presOf" srcId="{5E2465FE-D9BD-47A7-9EC9-9AF96B37552E}" destId="{72396846-FBB1-474F-9371-9CA925978412}" srcOrd="0" destOrd="0" presId="urn:microsoft.com/office/officeart/2005/8/layout/hierarchy2"/>
    <dgm:cxn modelId="{40265A9B-B474-43DC-8E67-0E95946ACFB7}" type="presOf" srcId="{DC1EB984-519A-45C7-80B3-FCC6235F8915}" destId="{36BB3F8E-D4F5-4D52-BAF3-B5D6559DB011}" srcOrd="0" destOrd="0" presId="urn:microsoft.com/office/officeart/2005/8/layout/hierarchy2"/>
    <dgm:cxn modelId="{E3ABF997-1362-40C6-8FF8-E8CD21BA7915}" type="presOf" srcId="{4E4DBE6A-9953-4DED-91C9-D56D099A32AC}" destId="{852DC621-3D31-4D5B-80AC-5BB5A8DBA42F}" srcOrd="0" destOrd="0" presId="urn:microsoft.com/office/officeart/2005/8/layout/hierarchy2"/>
    <dgm:cxn modelId="{D5898B74-C04F-48ED-9140-5286344D0A61}" type="presOf" srcId="{4415CAA8-2F61-4E2C-97A2-7DEE2B218914}" destId="{EFBC3CAF-19E9-4923-B14A-6EBD2EFB293B}" srcOrd="1" destOrd="0" presId="urn:microsoft.com/office/officeart/2005/8/layout/hierarchy2"/>
    <dgm:cxn modelId="{7EC92EEC-A074-4512-AA03-C222A48EA7AC}" srcId="{DC1EB984-519A-45C7-80B3-FCC6235F8915}" destId="{DC987266-7C16-4370-B22F-25EC8263ABE6}" srcOrd="0" destOrd="0" parTransId="{D20EBEFB-09E5-4D8E-831F-E73DAD9E22E0}" sibTransId="{3950C6E2-0BF2-43B0-B97B-532388181E23}"/>
    <dgm:cxn modelId="{58FEF2B2-937D-4D6B-BA8B-16565E5C9969}" type="presOf" srcId="{ED64C09C-1670-4870-B084-94E9A8F07747}" destId="{634BCBC0-6D50-4416-813A-75EBF7DB29B8}" srcOrd="1" destOrd="0" presId="urn:microsoft.com/office/officeart/2005/8/layout/hierarchy2"/>
    <dgm:cxn modelId="{4A972A72-A3C3-4443-B9FE-7ABD1763977E}" srcId="{50F9BCD4-937E-4AD8-96E8-F76CF5026DC2}" destId="{7CB5FDFE-5179-4A61-AFF7-36E201CA913E}" srcOrd="0" destOrd="0" parTransId="{4E4DBE6A-9953-4DED-91C9-D56D099A32AC}" sibTransId="{8F50AD11-138A-4E98-A405-53E963725144}"/>
    <dgm:cxn modelId="{37DC62A9-692C-4915-B9DE-7D4D253D86D2}" type="presOf" srcId="{C3237A21-D65E-4BB3-9070-D2F43D433B23}" destId="{59034964-E7D5-44F6-B21E-BAFE48C75AB7}" srcOrd="0" destOrd="0" presId="urn:microsoft.com/office/officeart/2005/8/layout/hierarchy2"/>
    <dgm:cxn modelId="{1736319E-768C-4FB3-8942-75B3AA2E6C79}" type="presOf" srcId="{1884A917-01E8-444E-8DD4-7FC6F8E46CA1}" destId="{781C3E17-C2C8-4018-BF2D-8813FE4A60E6}" srcOrd="0" destOrd="0" presId="urn:microsoft.com/office/officeart/2005/8/layout/hierarchy2"/>
    <dgm:cxn modelId="{3826776F-8054-4732-8EC4-2BC4A3F88375}" srcId="{50F9BCD4-937E-4AD8-96E8-F76CF5026DC2}" destId="{C3237A21-D65E-4BB3-9070-D2F43D433B23}" srcOrd="2" destOrd="0" parTransId="{5E2465FE-D9BD-47A7-9EC9-9AF96B37552E}" sibTransId="{87CEF6D6-0503-4421-82AF-040EF3F3F61A}"/>
    <dgm:cxn modelId="{FC3E0DE3-3ECD-4B5C-9A96-96296BCBF78F}" type="presParOf" srcId="{36BB3F8E-D4F5-4D52-BAF3-B5D6559DB011}" destId="{95AB83B9-022E-44ED-90A7-AE69D32C5F7C}" srcOrd="0" destOrd="0" presId="urn:microsoft.com/office/officeart/2005/8/layout/hierarchy2"/>
    <dgm:cxn modelId="{FE41992A-9B30-46AD-BD9D-D49B6A00983E}" type="presParOf" srcId="{95AB83B9-022E-44ED-90A7-AE69D32C5F7C}" destId="{39BB3701-9E90-4815-86F1-E617723E3A2F}" srcOrd="0" destOrd="0" presId="urn:microsoft.com/office/officeart/2005/8/layout/hierarchy2"/>
    <dgm:cxn modelId="{B1280F02-AAFB-4D86-A801-8BD31A44331A}" type="presParOf" srcId="{95AB83B9-022E-44ED-90A7-AE69D32C5F7C}" destId="{CCFE6A00-722B-4E16-8CC3-86E69ADD748D}" srcOrd="1" destOrd="0" presId="urn:microsoft.com/office/officeart/2005/8/layout/hierarchy2"/>
    <dgm:cxn modelId="{17D44CB1-6EF0-48D6-A596-995F8D04B4C1}" type="presParOf" srcId="{CCFE6A00-722B-4E16-8CC3-86E69ADD748D}" destId="{0C213C93-2BF6-4490-B118-06288B6DD205}" srcOrd="0" destOrd="0" presId="urn:microsoft.com/office/officeart/2005/8/layout/hierarchy2"/>
    <dgm:cxn modelId="{F26B3B19-E072-4188-AB9E-FFC52A258C4D}" type="presParOf" srcId="{0C213C93-2BF6-4490-B118-06288B6DD205}" destId="{EFBC3CAF-19E9-4923-B14A-6EBD2EFB293B}" srcOrd="0" destOrd="0" presId="urn:microsoft.com/office/officeart/2005/8/layout/hierarchy2"/>
    <dgm:cxn modelId="{5CC33E04-33B1-4249-8BC6-632D6A80A471}" type="presParOf" srcId="{CCFE6A00-722B-4E16-8CC3-86E69ADD748D}" destId="{0C0B485A-D803-476C-BCBB-A85317EB8817}" srcOrd="1" destOrd="0" presId="urn:microsoft.com/office/officeart/2005/8/layout/hierarchy2"/>
    <dgm:cxn modelId="{0685EF7C-AEC9-4B6A-B6EE-36651EC2750B}" type="presParOf" srcId="{0C0B485A-D803-476C-BCBB-A85317EB8817}" destId="{9BE5BAC6-89F5-4FE4-BF6D-A065D3BCDC77}" srcOrd="0" destOrd="0" presId="urn:microsoft.com/office/officeart/2005/8/layout/hierarchy2"/>
    <dgm:cxn modelId="{AC75F93A-8099-45F5-B5BD-9290C6526084}" type="presParOf" srcId="{0C0B485A-D803-476C-BCBB-A85317EB8817}" destId="{1750B309-0576-4799-8C61-A375720DAEB8}" srcOrd="1" destOrd="0" presId="urn:microsoft.com/office/officeart/2005/8/layout/hierarchy2"/>
    <dgm:cxn modelId="{174572A1-494D-4E45-BD68-FF21FAE1A92C}" type="presParOf" srcId="{1750B309-0576-4799-8C61-A375720DAEB8}" destId="{852DC621-3D31-4D5B-80AC-5BB5A8DBA42F}" srcOrd="0" destOrd="0" presId="urn:microsoft.com/office/officeart/2005/8/layout/hierarchy2"/>
    <dgm:cxn modelId="{344F853C-9399-426D-A347-672F162295C2}" type="presParOf" srcId="{852DC621-3D31-4D5B-80AC-5BB5A8DBA42F}" destId="{EEBA192F-2196-4BBC-B300-2834933870EB}" srcOrd="0" destOrd="0" presId="urn:microsoft.com/office/officeart/2005/8/layout/hierarchy2"/>
    <dgm:cxn modelId="{196C13D3-FBB8-47F1-B468-5F854D50C52B}" type="presParOf" srcId="{1750B309-0576-4799-8C61-A375720DAEB8}" destId="{D7FB8B23-6959-46A7-8E10-664A05EFDB33}" srcOrd="1" destOrd="0" presId="urn:microsoft.com/office/officeart/2005/8/layout/hierarchy2"/>
    <dgm:cxn modelId="{3B1E208C-4E21-4F51-9A6D-4A70FD6F9D71}" type="presParOf" srcId="{D7FB8B23-6959-46A7-8E10-664A05EFDB33}" destId="{2D384E64-E5F6-4237-B03A-6B0053428FEC}" srcOrd="0" destOrd="0" presId="urn:microsoft.com/office/officeart/2005/8/layout/hierarchy2"/>
    <dgm:cxn modelId="{1ABD3CED-D923-48F9-A9FA-12D1352D87B2}" type="presParOf" srcId="{D7FB8B23-6959-46A7-8E10-664A05EFDB33}" destId="{189111F1-00EC-400B-A80A-6D9F12372082}" srcOrd="1" destOrd="0" presId="urn:microsoft.com/office/officeart/2005/8/layout/hierarchy2"/>
    <dgm:cxn modelId="{9D899A01-A0DF-44FC-9A09-1B0E28A11DA5}" type="presParOf" srcId="{1750B309-0576-4799-8C61-A375720DAEB8}" destId="{F1B133EE-51E8-4027-A689-6B94DEAA24BE}" srcOrd="2" destOrd="0" presId="urn:microsoft.com/office/officeart/2005/8/layout/hierarchy2"/>
    <dgm:cxn modelId="{EEB01B18-B2F0-490E-8F36-29E8C8A06B78}" type="presParOf" srcId="{F1B133EE-51E8-4027-A689-6B94DEAA24BE}" destId="{A5EFC86A-586E-4874-AACE-6B5B4BF6379D}" srcOrd="0" destOrd="0" presId="urn:microsoft.com/office/officeart/2005/8/layout/hierarchy2"/>
    <dgm:cxn modelId="{55949527-68A5-434B-9EA4-D77B4D4E4D3C}" type="presParOf" srcId="{1750B309-0576-4799-8C61-A375720DAEB8}" destId="{B394A3AF-F929-4D86-894E-013EAC0EC8DC}" srcOrd="3" destOrd="0" presId="urn:microsoft.com/office/officeart/2005/8/layout/hierarchy2"/>
    <dgm:cxn modelId="{E94436F3-86FC-45F6-AA49-A277C5B8380F}" type="presParOf" srcId="{B394A3AF-F929-4D86-894E-013EAC0EC8DC}" destId="{781C3E17-C2C8-4018-BF2D-8813FE4A60E6}" srcOrd="0" destOrd="0" presId="urn:microsoft.com/office/officeart/2005/8/layout/hierarchy2"/>
    <dgm:cxn modelId="{14ACF50F-C42A-456A-B5E7-A36C7339C2E5}" type="presParOf" srcId="{B394A3AF-F929-4D86-894E-013EAC0EC8DC}" destId="{31F011BC-F4DA-44AD-9491-AD46E6D7AF59}" srcOrd="1" destOrd="0" presId="urn:microsoft.com/office/officeart/2005/8/layout/hierarchy2"/>
    <dgm:cxn modelId="{C0334040-9381-4F75-B223-82E602253EAC}" type="presParOf" srcId="{1750B309-0576-4799-8C61-A375720DAEB8}" destId="{72396846-FBB1-474F-9371-9CA925978412}" srcOrd="4" destOrd="0" presId="urn:microsoft.com/office/officeart/2005/8/layout/hierarchy2"/>
    <dgm:cxn modelId="{47C97002-2A96-4394-A546-B0A852F0DB30}" type="presParOf" srcId="{72396846-FBB1-474F-9371-9CA925978412}" destId="{4A1DF8E4-D094-4906-9F10-92E63F062F3D}" srcOrd="0" destOrd="0" presId="urn:microsoft.com/office/officeart/2005/8/layout/hierarchy2"/>
    <dgm:cxn modelId="{1349ED81-6050-4505-A071-CC7DAAA77BF6}" type="presParOf" srcId="{1750B309-0576-4799-8C61-A375720DAEB8}" destId="{4BDD26C6-A898-4A26-B194-EC4B00D39D8B}" srcOrd="5" destOrd="0" presId="urn:microsoft.com/office/officeart/2005/8/layout/hierarchy2"/>
    <dgm:cxn modelId="{1A3AF5B1-6AA1-4608-8E47-E14E6E1F9FBC}" type="presParOf" srcId="{4BDD26C6-A898-4A26-B194-EC4B00D39D8B}" destId="{59034964-E7D5-44F6-B21E-BAFE48C75AB7}" srcOrd="0" destOrd="0" presId="urn:microsoft.com/office/officeart/2005/8/layout/hierarchy2"/>
    <dgm:cxn modelId="{87407C0A-A3FB-4846-9EB5-DFA1660A7647}" type="presParOf" srcId="{4BDD26C6-A898-4A26-B194-EC4B00D39D8B}" destId="{F67804CA-2C6A-4E8C-9095-CFB85A21AA85}" srcOrd="1" destOrd="0" presId="urn:microsoft.com/office/officeart/2005/8/layout/hierarchy2"/>
    <dgm:cxn modelId="{36589E6D-3E68-47B0-A377-D1D93448F3EB}" type="presParOf" srcId="{1750B309-0576-4799-8C61-A375720DAEB8}" destId="{E8AB855C-41A2-4A8B-B993-877FDA8E4656}" srcOrd="6" destOrd="0" presId="urn:microsoft.com/office/officeart/2005/8/layout/hierarchy2"/>
    <dgm:cxn modelId="{F5CB48F2-C5CE-4880-8F87-6227E0CD55E4}" type="presParOf" srcId="{E8AB855C-41A2-4A8B-B993-877FDA8E4656}" destId="{634BCBC0-6D50-4416-813A-75EBF7DB29B8}" srcOrd="0" destOrd="0" presId="urn:microsoft.com/office/officeart/2005/8/layout/hierarchy2"/>
    <dgm:cxn modelId="{1F9B3169-E7B2-4D6E-A553-8C5F5CB8EC10}" type="presParOf" srcId="{1750B309-0576-4799-8C61-A375720DAEB8}" destId="{3B95B97F-E8FF-4AF1-94ED-B009460B0830}" srcOrd="7" destOrd="0" presId="urn:microsoft.com/office/officeart/2005/8/layout/hierarchy2"/>
    <dgm:cxn modelId="{42397336-51DB-41CC-B43C-864209CDC852}" type="presParOf" srcId="{3B95B97F-E8FF-4AF1-94ED-B009460B0830}" destId="{32BE43D1-76E5-45E7-95C9-94D532EB5675}" srcOrd="0" destOrd="0" presId="urn:microsoft.com/office/officeart/2005/8/layout/hierarchy2"/>
    <dgm:cxn modelId="{828B57AB-40B0-4FE9-9DF5-651E90E5BED8}" type="presParOf" srcId="{3B95B97F-E8FF-4AF1-94ED-B009460B0830}" destId="{69F70E79-044E-43C5-90BC-AC4321B125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Shape similarity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 smtClean="0"/>
            <a:t>Fossils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smtClean="0"/>
            <a:t>Glacial and Coal Deposits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 smtClean="0"/>
            <a:t>Similarity of rocks and mountains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6/9/2015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6/9/2015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6/9/2015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6/9/2015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fNGatxUJ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9Hr7V1S0p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oceanlink.info/SOLE/tectonics/boundaries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kTpdtV9y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kvkcN9rVH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65Wtl1hdx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5q8hzF9V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Continental Drift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the big idea?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Continental Drift Activity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Instructions:</a:t>
            </a:r>
          </a:p>
          <a:p>
            <a:pPr lvl="1"/>
            <a:r>
              <a:rPr lang="en-AU" dirty="0" smtClean="0"/>
              <a:t>On the puzzle pieces handout, assign a colour to each type of fossil or mountain belt in the legend – colour the areas of the landmasses according to the legend</a:t>
            </a:r>
          </a:p>
          <a:p>
            <a:pPr lvl="1"/>
            <a:r>
              <a:rPr lang="en-AU" dirty="0" smtClean="0"/>
              <a:t>Use scissors to cut along borders of the continents</a:t>
            </a:r>
          </a:p>
          <a:p>
            <a:pPr lvl="1"/>
            <a:r>
              <a:rPr lang="en-AU" dirty="0" smtClean="0"/>
              <a:t>Place the continents on new page in your book and move them around using the fossil and mountain chain evidence to match</a:t>
            </a:r>
          </a:p>
          <a:p>
            <a:pPr lvl="2"/>
            <a:r>
              <a:rPr lang="en-AU" dirty="0" smtClean="0"/>
              <a:t>NOTE: The pieces may not fit </a:t>
            </a:r>
            <a:r>
              <a:rPr lang="en-AU" b="1" u="sng" dirty="0" smtClean="0"/>
              <a:t>exactly! </a:t>
            </a:r>
          </a:p>
          <a:p>
            <a:pPr lvl="1"/>
            <a:r>
              <a:rPr lang="en-AU" dirty="0" smtClean="0"/>
              <a:t>Once assembled, glue the continents into your book in the shape of the supercontinent. Glue in the legend to your puzzle.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9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Plate tectonics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evidence needed to support Wegener’s theory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did we learn last lesson?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3761935"/>
          </a:xfrm>
        </p:spPr>
        <p:txBody>
          <a:bodyPr/>
          <a:lstStyle/>
          <a:p>
            <a:pPr lvl="1"/>
            <a:r>
              <a:rPr lang="en-AU" sz="2800" dirty="0"/>
              <a:t>The continents are in slow but constant motion, riding on top of pieces of Earth's crust called tectonic plates</a:t>
            </a:r>
          </a:p>
          <a:p>
            <a:pPr lvl="1"/>
            <a:r>
              <a:rPr lang="en-AU" sz="2800" dirty="0"/>
              <a:t>The scientific community often refuses to accept new scientific theories that challenge existing ones</a:t>
            </a:r>
          </a:p>
          <a:p>
            <a:pPr lvl="1"/>
            <a:r>
              <a:rPr lang="en-AU" sz="2800" dirty="0"/>
              <a:t>Scientists often use new evidence to build on other scientists’ work and strengthen theories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00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kwfNGatxUJ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0980" y="304800"/>
            <a:ext cx="11117408" cy="62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Z9Hr7V1S0p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1829" y="304800"/>
            <a:ext cx="11328423" cy="63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27534" y="304800"/>
            <a:ext cx="10058402" cy="1219200"/>
          </a:xfrm>
        </p:spPr>
        <p:txBody>
          <a:bodyPr/>
          <a:lstStyle/>
          <a:p>
            <a:pPr algn="ctr"/>
            <a:r>
              <a:rPr lang="en-AU" dirty="0" smtClean="0"/>
              <a:t>Plate tectonics</a:t>
            </a:r>
            <a:endParaRPr lang="en-AU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524000"/>
            <a:ext cx="10058402" cy="5016752"/>
          </a:xfrm>
        </p:spPr>
      </p:pic>
    </p:spTree>
    <p:extLst>
      <p:ext uri="{BB962C8B-B14F-4D97-AF65-F5344CB8AC3E}">
        <p14:creationId xmlns:p14="http://schemas.microsoft.com/office/powerpoint/2010/main" val="30615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Plate tectonics – boundary interactions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503" y="1966302"/>
            <a:ext cx="5476265" cy="435009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The edges of the tectonic plates are called </a:t>
            </a:r>
            <a:r>
              <a:rPr lang="en-AU" b="1" dirty="0">
                <a:hlinkClick r:id="rId2"/>
              </a:rPr>
              <a:t>plate boundaries</a:t>
            </a:r>
            <a:r>
              <a:rPr lang="en-AU" dirty="0"/>
              <a:t>, and events such as earthquakes, volcanoes and tsunamis originate at these narrow boundary zones between the plates.</a:t>
            </a:r>
            <a:endParaRPr lang="en-AU" dirty="0" smtClean="0"/>
          </a:p>
          <a:p>
            <a:r>
              <a:rPr lang="en-AU" dirty="0" smtClean="0"/>
              <a:t>Different </a:t>
            </a:r>
            <a:r>
              <a:rPr lang="en-AU" dirty="0"/>
              <a:t>type of interactions occur between plates as they move around, producing different types of earthquakes and volcanos. </a:t>
            </a:r>
            <a:endParaRPr lang="en-AU" dirty="0" smtClean="0"/>
          </a:p>
          <a:p>
            <a:r>
              <a:rPr lang="en-AU" dirty="0" smtClean="0"/>
              <a:t>Plates </a:t>
            </a:r>
            <a:r>
              <a:rPr lang="en-AU" dirty="0"/>
              <a:t>may </a:t>
            </a:r>
            <a:r>
              <a:rPr lang="en-AU" b="1" dirty="0"/>
              <a:t>pull apart</a:t>
            </a:r>
            <a:r>
              <a:rPr lang="en-AU" dirty="0"/>
              <a:t>, </a:t>
            </a:r>
            <a:r>
              <a:rPr lang="en-AU" b="1" dirty="0"/>
              <a:t>collide</a:t>
            </a:r>
            <a:r>
              <a:rPr lang="en-AU" dirty="0"/>
              <a:t>, or </a:t>
            </a:r>
            <a:r>
              <a:rPr lang="en-AU" b="1" dirty="0"/>
              <a:t>scrape past</a:t>
            </a:r>
            <a:r>
              <a:rPr lang="en-AU" dirty="0"/>
              <a:t> each other.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58" y="2086707"/>
            <a:ext cx="5759614" cy="3512235"/>
          </a:xfrm>
        </p:spPr>
      </p:pic>
    </p:spTree>
    <p:extLst>
      <p:ext uri="{BB962C8B-B14F-4D97-AF65-F5344CB8AC3E}">
        <p14:creationId xmlns:p14="http://schemas.microsoft.com/office/powerpoint/2010/main" val="41925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Divergent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63" y="1825625"/>
            <a:ext cx="5611837" cy="460331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Plates moving apart produce </a:t>
            </a:r>
            <a:r>
              <a:rPr lang="en-AU" dirty="0" smtClean="0"/>
              <a:t>a </a:t>
            </a:r>
            <a:r>
              <a:rPr lang="en-AU" b="1" dirty="0" smtClean="0"/>
              <a:t>divergent </a:t>
            </a:r>
            <a:r>
              <a:rPr lang="en-AU" b="1" dirty="0"/>
              <a:t>plate </a:t>
            </a:r>
            <a:r>
              <a:rPr lang="en-AU" b="1" dirty="0" smtClean="0"/>
              <a:t>boundary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Almost </a:t>
            </a:r>
            <a:r>
              <a:rPr lang="en-AU" dirty="0"/>
              <a:t>all of the Earth's new crust forms at divergent boundaries. </a:t>
            </a:r>
            <a:endParaRPr lang="en-AU" dirty="0" smtClean="0"/>
          </a:p>
          <a:p>
            <a:r>
              <a:rPr lang="en-AU" dirty="0" smtClean="0"/>
              <a:t>When </a:t>
            </a:r>
            <a:r>
              <a:rPr lang="en-AU" dirty="0"/>
              <a:t>the plates move away from each other the </a:t>
            </a:r>
            <a:r>
              <a:rPr lang="en-AU" b="1" dirty="0"/>
              <a:t>magma</a:t>
            </a:r>
            <a:r>
              <a:rPr lang="en-AU" dirty="0"/>
              <a:t> from the mantle rises up and forces its way to the surface in a </a:t>
            </a:r>
            <a:r>
              <a:rPr lang="en-AU" b="1" dirty="0"/>
              <a:t>lava</a:t>
            </a:r>
            <a:r>
              <a:rPr lang="en-AU" dirty="0"/>
              <a:t> flow, where it solidifies as new crust.</a:t>
            </a:r>
          </a:p>
          <a:p>
            <a:r>
              <a:rPr lang="en-AU" dirty="0"/>
              <a:t>Many divergent plate margins are under the oceans, creating long undersea rift zones that fill with lava - called </a:t>
            </a:r>
            <a:r>
              <a:rPr lang="en-AU" b="1" dirty="0"/>
              <a:t>mid-ocean ridges</a:t>
            </a:r>
            <a:r>
              <a:rPr lang="en-AU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09" y="1962368"/>
            <a:ext cx="5860831" cy="4044535"/>
          </a:xfrm>
        </p:spPr>
      </p:pic>
    </p:spTree>
    <p:extLst>
      <p:ext uri="{BB962C8B-B14F-4D97-AF65-F5344CB8AC3E}">
        <p14:creationId xmlns:p14="http://schemas.microsoft.com/office/powerpoint/2010/main" val="36842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7149" r="171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0220" y="4648200"/>
            <a:ext cx="4368980" cy="129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Seafloor Spreading – samples of ocean floor are youngest close to the ridge, and older as you move further away. In other words, </a:t>
            </a:r>
            <a:r>
              <a:rPr lang="en-AU" dirty="0"/>
              <a:t>n</a:t>
            </a:r>
            <a:r>
              <a:rPr lang="en-AU" dirty="0" smtClean="0"/>
              <a:t>ew crust is </a:t>
            </a:r>
            <a:r>
              <a:rPr lang="en-AU" dirty="0"/>
              <a:t>created at mid-ocean ridges and spreads out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 smtClean="0"/>
              <a:t>World map showing mid-ocean ridges</a:t>
            </a:r>
            <a:endParaRPr lang="en-AU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r="8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Convergent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234" y="1825625"/>
            <a:ext cx="5555566" cy="4187952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Plates pushing against each other or are colliding produce a </a:t>
            </a:r>
            <a:r>
              <a:rPr lang="en-AU" b="1" dirty="0"/>
              <a:t>convergent plate boundary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This </a:t>
            </a:r>
            <a:r>
              <a:rPr lang="en-AU" dirty="0"/>
              <a:t>type of boundary results in one plate is being pulled beneath another (subduction) forming a deep trench.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long, narrow zone where the two plates meet is called </a:t>
            </a:r>
            <a:r>
              <a:rPr lang="en-AU" dirty="0" smtClean="0"/>
              <a:t>the </a:t>
            </a:r>
            <a:r>
              <a:rPr lang="en-AU" b="1" dirty="0" smtClean="0"/>
              <a:t>subduction </a:t>
            </a:r>
            <a:r>
              <a:rPr lang="en-AU" b="1" dirty="0"/>
              <a:t>zone</a:t>
            </a:r>
            <a:r>
              <a:rPr lang="en-AU" dirty="0"/>
              <a:t>. </a:t>
            </a:r>
            <a:r>
              <a:rPr lang="en-AU" dirty="0" smtClean="0"/>
              <a:t>The </a:t>
            </a:r>
            <a:r>
              <a:rPr lang="en-AU" dirty="0"/>
              <a:t>more dense oceanic crust is being subducted under the less dense continental crust. </a:t>
            </a:r>
            <a:endParaRPr lang="en-AU" dirty="0" smtClean="0"/>
          </a:p>
          <a:p>
            <a:r>
              <a:rPr lang="en-AU" dirty="0" smtClean="0"/>
              <a:t>Subduction </a:t>
            </a:r>
            <a:r>
              <a:rPr lang="en-AU" dirty="0"/>
              <a:t>zones tend to create large, cone-shaped </a:t>
            </a:r>
            <a:r>
              <a:rPr lang="en-AU" dirty="0" smtClean="0"/>
              <a:t>volcanoes. 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08" y="2022572"/>
            <a:ext cx="5698569" cy="3196541"/>
          </a:xfrm>
        </p:spPr>
      </p:pic>
    </p:spTree>
    <p:extLst>
      <p:ext uri="{BB962C8B-B14F-4D97-AF65-F5344CB8AC3E}">
        <p14:creationId xmlns:p14="http://schemas.microsoft.com/office/powerpoint/2010/main" val="19709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will you learn?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In science, a new idea has the power to change everything we thought we knew about our world. </a:t>
            </a:r>
            <a:endParaRPr lang="en-AU" dirty="0" smtClean="0"/>
          </a:p>
          <a:p>
            <a:pPr lvl="1"/>
            <a:r>
              <a:rPr lang="en-AU" dirty="0" smtClean="0"/>
              <a:t>But </a:t>
            </a:r>
            <a:r>
              <a:rPr lang="en-AU" dirty="0"/>
              <a:t>how do scientists prove that their new ideas are </a:t>
            </a:r>
            <a:r>
              <a:rPr lang="en-AU" dirty="0" smtClean="0"/>
              <a:t>correct?</a:t>
            </a:r>
          </a:p>
          <a:p>
            <a:r>
              <a:rPr lang="en-AU" dirty="0"/>
              <a:t>Here are the big ideas you will learn about in this lesson:</a:t>
            </a:r>
          </a:p>
          <a:p>
            <a:pPr lvl="1"/>
            <a:r>
              <a:rPr lang="en-AU" dirty="0"/>
              <a:t>The continents are in slow but constant motion, riding on top of pieces of Earth's crust called tectonic plates</a:t>
            </a:r>
          </a:p>
          <a:p>
            <a:pPr lvl="1"/>
            <a:r>
              <a:rPr lang="en-AU" dirty="0"/>
              <a:t>The scientific community often refuses to accept new </a:t>
            </a:r>
            <a:r>
              <a:rPr lang="en-AU" dirty="0" smtClean="0"/>
              <a:t>scientific theories</a:t>
            </a:r>
            <a:r>
              <a:rPr lang="en-AU" dirty="0"/>
              <a:t> that challenge existing ones</a:t>
            </a:r>
          </a:p>
          <a:p>
            <a:pPr lvl="1"/>
            <a:r>
              <a:rPr lang="en-AU" dirty="0"/>
              <a:t>Scientists often use new evidence to build on other scientists’ work and strengthen theories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Transform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77421" y="1825624"/>
            <a:ext cx="6249987" cy="4392295"/>
          </a:xfrm>
        </p:spPr>
        <p:txBody>
          <a:bodyPr>
            <a:normAutofit/>
          </a:bodyPr>
          <a:lstStyle/>
          <a:p>
            <a:r>
              <a:rPr lang="en-AU" dirty="0"/>
              <a:t>A </a:t>
            </a:r>
            <a:r>
              <a:rPr lang="en-AU" b="1" dirty="0"/>
              <a:t>transform plate boundary</a:t>
            </a:r>
            <a:r>
              <a:rPr lang="en-AU" dirty="0"/>
              <a:t> occurs where one plate grinds past another, side by side.</a:t>
            </a:r>
          </a:p>
          <a:p>
            <a:r>
              <a:rPr lang="en-AU" dirty="0"/>
              <a:t>An example of this type of boundary occurs off the west coast of California, and separates the Pacific plate from the North American plate along the </a:t>
            </a:r>
            <a:r>
              <a:rPr lang="en-AU" b="1" dirty="0"/>
              <a:t>San Andreas fault</a:t>
            </a:r>
            <a:r>
              <a:rPr lang="en-AU" dirty="0"/>
              <a:t> - a famous plate that is responsible for many of California's earthquakes.</a:t>
            </a:r>
          </a:p>
          <a:p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66" y="1825625"/>
            <a:ext cx="4597620" cy="3787384"/>
          </a:xfrm>
        </p:spPr>
      </p:pic>
    </p:spTree>
    <p:extLst>
      <p:ext uri="{BB962C8B-B14F-4D97-AF65-F5344CB8AC3E}">
        <p14:creationId xmlns:p14="http://schemas.microsoft.com/office/powerpoint/2010/main" val="18611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Vocabulary – write a definition for each, and what happens at each boundary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Plate tectonics</a:t>
            </a:r>
          </a:p>
          <a:p>
            <a:r>
              <a:rPr lang="en-AU" dirty="0" smtClean="0"/>
              <a:t>Fault</a:t>
            </a:r>
          </a:p>
          <a:p>
            <a:r>
              <a:rPr lang="en-AU" dirty="0" smtClean="0"/>
              <a:t>Divergent</a:t>
            </a:r>
          </a:p>
          <a:p>
            <a:r>
              <a:rPr lang="en-AU" dirty="0" smtClean="0"/>
              <a:t>Convergent</a:t>
            </a:r>
          </a:p>
          <a:p>
            <a:r>
              <a:rPr lang="en-AU" dirty="0" smtClean="0"/>
              <a:t>Transform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35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1VkTpdtV9y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219" y="135988"/>
            <a:ext cx="11736387" cy="66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hkvkcN9rVH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625" y="196947"/>
            <a:ext cx="11626711" cy="65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54545"/>
            <a:ext cx="11590985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C</a:t>
            </a:r>
            <a:r>
              <a:rPr lang="en-AU" dirty="0" smtClean="0"/>
              <a:t>ontinent</a:t>
            </a:r>
          </a:p>
          <a:p>
            <a:r>
              <a:rPr lang="en-AU" dirty="0"/>
              <a:t>E</a:t>
            </a:r>
            <a:r>
              <a:rPr lang="en-AU" dirty="0" smtClean="0"/>
              <a:t>vidence</a:t>
            </a:r>
            <a:endParaRPr lang="en-AU" dirty="0"/>
          </a:p>
          <a:p>
            <a:r>
              <a:rPr lang="en-AU" dirty="0"/>
              <a:t>F</a:t>
            </a:r>
            <a:r>
              <a:rPr lang="en-AU" dirty="0" smtClean="0"/>
              <a:t>ossil</a:t>
            </a:r>
            <a:endParaRPr lang="en-AU" dirty="0"/>
          </a:p>
          <a:p>
            <a:r>
              <a:rPr lang="en-AU" dirty="0"/>
              <a:t>G</a:t>
            </a:r>
            <a:r>
              <a:rPr lang="en-AU" dirty="0" smtClean="0"/>
              <a:t>eologist</a:t>
            </a:r>
            <a:endParaRPr lang="en-AU" dirty="0"/>
          </a:p>
          <a:p>
            <a:r>
              <a:rPr lang="en-AU" dirty="0" smtClean="0"/>
              <a:t>Theory</a:t>
            </a:r>
          </a:p>
          <a:p>
            <a:r>
              <a:rPr lang="en-AU" dirty="0" smtClean="0"/>
              <a:t>Continental drift</a:t>
            </a:r>
          </a:p>
          <a:p>
            <a:r>
              <a:rPr lang="en-AU" dirty="0" smtClean="0"/>
              <a:t>Plate tectonics</a:t>
            </a:r>
            <a:endParaRPr lang="en-AU" dirty="0"/>
          </a:p>
        </p:txBody>
      </p:sp>
      <p:pic>
        <p:nvPicPr>
          <p:cNvPr id="1026" name="Picture 2" descr="http://media.web.britannica.com/eb-media/59/89959-004-732AD68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39" y="1825625"/>
            <a:ext cx="6714087" cy="35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and theories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Scientists collect </a:t>
            </a:r>
            <a:r>
              <a:rPr lang="en-AU" b="1" dirty="0"/>
              <a:t>evidence</a:t>
            </a:r>
            <a:r>
              <a:rPr lang="en-AU" dirty="0"/>
              <a:t>, including objects they have found and things they have observed, as part of their </a:t>
            </a:r>
            <a:r>
              <a:rPr lang="en-AU" dirty="0" smtClean="0"/>
              <a:t>research.</a:t>
            </a:r>
          </a:p>
          <a:p>
            <a:r>
              <a:rPr lang="en-AU" dirty="0" smtClean="0"/>
              <a:t>Based </a:t>
            </a:r>
            <a:r>
              <a:rPr lang="en-AU" dirty="0"/>
              <a:t>on </a:t>
            </a:r>
            <a:r>
              <a:rPr lang="en-AU" dirty="0" smtClean="0"/>
              <a:t>this </a:t>
            </a:r>
            <a:r>
              <a:rPr lang="en-AU" b="1" dirty="0" smtClean="0"/>
              <a:t>evidence</a:t>
            </a:r>
            <a:r>
              <a:rPr lang="en-AU" dirty="0"/>
              <a:t>, they come up with a theory that explains how something occurs—or has occurred—in the natural world.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5330718"/>
              </p:ext>
            </p:extLst>
          </p:nvPr>
        </p:nvGraphicFramePr>
        <p:xfrm>
          <a:off x="6172200" y="1825625"/>
          <a:ext cx="5611969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Continental Drift Theory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Scientists use theories to explain everything from how the universe began to why objects fall to the ground. </a:t>
            </a:r>
            <a:endParaRPr lang="en-AU" dirty="0" smtClean="0"/>
          </a:p>
          <a:p>
            <a:r>
              <a:rPr lang="en-AU" dirty="0" smtClean="0"/>
              <a:t>In </a:t>
            </a:r>
            <a:r>
              <a:rPr lang="en-AU" dirty="0"/>
              <a:t>1915, German scientist Alfred Wegener published a book to present a theory he called "</a:t>
            </a:r>
            <a:r>
              <a:rPr lang="en-AU" dirty="0" smtClean="0"/>
              <a:t>continental drift</a:t>
            </a:r>
            <a:r>
              <a:rPr lang="en-AU" dirty="0"/>
              <a:t>." </a:t>
            </a:r>
            <a:endParaRPr lang="en-AU" dirty="0" smtClean="0"/>
          </a:p>
          <a:p>
            <a:r>
              <a:rPr lang="en-AU" dirty="0" smtClean="0"/>
              <a:t>Wegener </a:t>
            </a:r>
            <a:r>
              <a:rPr lang="en-AU" dirty="0"/>
              <a:t>believed that the large pieces of land we call </a:t>
            </a:r>
            <a:r>
              <a:rPr lang="en-AU" dirty="0" smtClean="0"/>
              <a:t>continents move </a:t>
            </a:r>
            <a:r>
              <a:rPr lang="en-AU" dirty="0"/>
              <a:t>over long periods of time. </a:t>
            </a:r>
          </a:p>
        </p:txBody>
      </p:sp>
      <p:pic>
        <p:nvPicPr>
          <p:cNvPr id="9" name="k65Wtl1hdxQ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19800" y="2066992"/>
            <a:ext cx="5643927" cy="31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3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9400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_5q8hzF9VV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288" y="135987"/>
            <a:ext cx="11754386" cy="66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Evidence to support continental drift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8908190"/>
              </p:ext>
            </p:extLst>
          </p:nvPr>
        </p:nvGraphicFramePr>
        <p:xfrm>
          <a:off x="3119510" y="1524000"/>
          <a:ext cx="6446520" cy="472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ntinents of South America and Africa Fitted Together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r="79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Shape similarity – the coasts of South America and Africa join almost like a jigsaw puzzle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 smtClean="0"/>
              <a:t>Fossils – plant and animal fossils are found on different that are now very far apart</a:t>
            </a:r>
            <a:endParaRPr lang="en-AU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5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13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7" b="28067"/>
          <a:stretch>
            <a:fillRect/>
          </a:stretch>
        </p:blipFill>
        <p:spPr>
          <a:xfrm>
            <a:off x="836612" y="1020195"/>
            <a:ext cx="4800601" cy="32004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20588"/>
          <a:stretch>
            <a:fillRect/>
          </a:stretch>
        </p:blipFill>
        <p:spPr>
          <a:xfrm>
            <a:off x="6527097" y="1020195"/>
            <a:ext cx="4800601" cy="3200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Similarity of rocks and mountains across continents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AU" dirty="0" smtClean="0"/>
              <a:t>Glacial striations and coal deposits in areas that are now areas that would not support them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41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394</Words>
  <Application>Microsoft Office PowerPoint</Application>
  <PresentationFormat>Widescreen</PresentationFormat>
  <Paragraphs>78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Segoe Print</vt:lpstr>
      <vt:lpstr>Nature Illustration 16x9</vt:lpstr>
      <vt:lpstr>Continental Drift</vt:lpstr>
      <vt:lpstr>What will you learn?</vt:lpstr>
      <vt:lpstr>Vocabulary</vt:lpstr>
      <vt:lpstr>Evidence and theories</vt:lpstr>
      <vt:lpstr>Continental Drift Theory</vt:lpstr>
      <vt:lpstr>PowerPoint Presentation</vt:lpstr>
      <vt:lpstr>Evidence to support continental drift</vt:lpstr>
      <vt:lpstr>PowerPoint Presentation</vt:lpstr>
      <vt:lpstr>PowerPoint Presentation</vt:lpstr>
      <vt:lpstr>Continental Drift Activity</vt:lpstr>
      <vt:lpstr>Plate tectonics</vt:lpstr>
      <vt:lpstr>What did we learn last lesson?</vt:lpstr>
      <vt:lpstr>PowerPoint Presentation</vt:lpstr>
      <vt:lpstr>PowerPoint Presentation</vt:lpstr>
      <vt:lpstr>Plate tectonics</vt:lpstr>
      <vt:lpstr>Plate tectonics – boundary interactions</vt:lpstr>
      <vt:lpstr>Divergent</vt:lpstr>
      <vt:lpstr>PowerPoint Presentation</vt:lpstr>
      <vt:lpstr>Convergent</vt:lpstr>
      <vt:lpstr>Transform</vt:lpstr>
      <vt:lpstr>Vocabulary – write a definition for each, and what happens at each boundary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2015-05-31T02:27:16Z</dcterms:created>
  <dcterms:modified xsi:type="dcterms:W3CDTF">2015-06-09T12:12:31Z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