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h5BpSnBB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DkNvaOtB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Distance in Space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Year 9 – What’s out there?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7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going to learn today?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078420" cy="3416300"/>
          </a:xfrm>
        </p:spPr>
        <p:txBody>
          <a:bodyPr/>
          <a:lstStyle/>
          <a:p>
            <a:pPr lvl="0"/>
            <a:endParaRPr lang="en-AU" dirty="0" smtClean="0"/>
          </a:p>
          <a:p>
            <a:pPr lvl="0"/>
            <a:r>
              <a:rPr lang="en-AU" dirty="0" smtClean="0"/>
              <a:t>Key </a:t>
            </a:r>
            <a:r>
              <a:rPr lang="en-AU" dirty="0"/>
              <a:t>vocabulary for distances in space</a:t>
            </a:r>
          </a:p>
          <a:p>
            <a:pPr lvl="0"/>
            <a:r>
              <a:rPr lang="en-AU" dirty="0" smtClean="0"/>
              <a:t>How </a:t>
            </a:r>
            <a:r>
              <a:rPr lang="en-AU" dirty="0"/>
              <a:t>to use astronomical units </a:t>
            </a:r>
            <a:r>
              <a:rPr lang="en-AU" dirty="0" smtClean="0"/>
              <a:t>as </a:t>
            </a:r>
            <a:r>
              <a:rPr lang="en-AU" dirty="0"/>
              <a:t>measures of distances between the Sun, </a:t>
            </a:r>
            <a:r>
              <a:rPr lang="en-AU" dirty="0" smtClean="0"/>
              <a:t>Earth, and other planets</a:t>
            </a:r>
            <a:endParaRPr lang="en-AU" dirty="0"/>
          </a:p>
          <a:p>
            <a:pPr lvl="0"/>
            <a:r>
              <a:rPr lang="en-AU" dirty="0"/>
              <a:t>C</a:t>
            </a:r>
            <a:r>
              <a:rPr lang="en-AU" dirty="0" smtClean="0"/>
              <a:t>alculate </a:t>
            </a:r>
            <a:r>
              <a:rPr lang="en-AU" dirty="0"/>
              <a:t>the relative distances between the planets using a scale distance</a:t>
            </a:r>
          </a:p>
          <a:p>
            <a:pPr lvl="0"/>
            <a:r>
              <a:rPr lang="en-AU" dirty="0" smtClean="0"/>
              <a:t>Draw </a:t>
            </a:r>
            <a:r>
              <a:rPr lang="en-AU" dirty="0"/>
              <a:t>a scale drawing to accurately depict the distance between planets</a:t>
            </a:r>
          </a:p>
          <a:p>
            <a:endParaRPr lang="en-AU" dirty="0"/>
          </a:p>
        </p:txBody>
      </p:sp>
      <p:pic>
        <p:nvPicPr>
          <p:cNvPr id="1026" name="Picture 2" descr="http://heliocenter.files.wordpress.com/2012/09/the_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5" y="3054260"/>
            <a:ext cx="5510440" cy="28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2" y="870637"/>
            <a:ext cx="10049666" cy="706964"/>
          </a:xfrm>
        </p:spPr>
        <p:txBody>
          <a:bodyPr/>
          <a:lstStyle/>
          <a:p>
            <a:r>
              <a:rPr lang="en-AU" dirty="0" smtClean="0"/>
              <a:t>Earth compared to the rest of the Universe</a:t>
            </a:r>
            <a:endParaRPr lang="en-AU" dirty="0"/>
          </a:p>
        </p:txBody>
      </p:sp>
      <p:pic>
        <p:nvPicPr>
          <p:cNvPr id="4" name="1Eh5BpSnBB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198" y="1800917"/>
            <a:ext cx="8761413" cy="49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Distances in Space</a:t>
            </a:r>
            <a:endParaRPr lang="en-AU" dirty="0"/>
          </a:p>
        </p:txBody>
      </p:sp>
      <p:pic>
        <p:nvPicPr>
          <p:cNvPr id="2052" name="Picture 4" descr="https://kelltrill.files.wordpress.com/2014/05/planets-distance.png?w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0" y="2439930"/>
            <a:ext cx="7396619" cy="41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Astronomical Unit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816896"/>
            <a:ext cx="5194330" cy="3416300"/>
          </a:xfrm>
        </p:spPr>
        <p:txBody>
          <a:bodyPr>
            <a:normAutofit/>
          </a:bodyPr>
          <a:lstStyle/>
          <a:p>
            <a:r>
              <a:rPr lang="en-AU" sz="2000" dirty="0"/>
              <a:t>The values for these distances are </a:t>
            </a:r>
            <a:r>
              <a:rPr lang="en-AU" sz="2000" dirty="0" smtClean="0"/>
              <a:t>difficult </a:t>
            </a:r>
            <a:r>
              <a:rPr lang="en-AU" sz="2000" dirty="0"/>
              <a:t>for astronomers and scientists </a:t>
            </a:r>
            <a:r>
              <a:rPr lang="en-AU" sz="2000" dirty="0" smtClean="0"/>
              <a:t>to work with. </a:t>
            </a:r>
            <a:endParaRPr lang="en-AU" sz="2000" dirty="0" smtClean="0"/>
          </a:p>
          <a:p>
            <a:r>
              <a:rPr lang="en-AU" sz="2000" dirty="0"/>
              <a:t>S</a:t>
            </a:r>
            <a:r>
              <a:rPr lang="en-AU" sz="2000" dirty="0" smtClean="0"/>
              <a:t>cientists </a:t>
            </a:r>
            <a:r>
              <a:rPr lang="en-AU" sz="2000" dirty="0"/>
              <a:t>use a unit of measurement called an astronomical unit (AU), </a:t>
            </a:r>
            <a:endParaRPr lang="en-AU" sz="2000" dirty="0" smtClean="0"/>
          </a:p>
          <a:p>
            <a:pPr lvl="1"/>
            <a:r>
              <a:rPr lang="en-AU" sz="2000" dirty="0" smtClean="0"/>
              <a:t>The average </a:t>
            </a:r>
            <a:r>
              <a:rPr lang="en-AU" sz="2000" dirty="0"/>
              <a:t>distance between the Earth and the </a:t>
            </a:r>
            <a:r>
              <a:rPr lang="en-AU" sz="2000" dirty="0" smtClean="0"/>
              <a:t>Sun</a:t>
            </a:r>
          </a:p>
          <a:p>
            <a:pPr lvl="1"/>
            <a:r>
              <a:rPr lang="en-AU" sz="2000" dirty="0" smtClean="0"/>
              <a:t>Approximately </a:t>
            </a:r>
            <a:r>
              <a:rPr lang="en-AU" sz="2000" dirty="0"/>
              <a:t>150 </a:t>
            </a:r>
            <a:r>
              <a:rPr lang="en-AU" sz="2000" dirty="0" smtClean="0"/>
              <a:t>000 000 km</a:t>
            </a:r>
            <a:endParaRPr lang="en-AU" sz="2000" dirty="0"/>
          </a:p>
        </p:txBody>
      </p:sp>
      <p:pic>
        <p:nvPicPr>
          <p:cNvPr id="3074" name="Picture 2" descr="http://www.school-for-champions.com/astronomy/images/astronomical_distances-a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90" y="2397437"/>
            <a:ext cx="3682329" cy="383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Video – Measuring the Universe</a:t>
            </a:r>
            <a:endParaRPr lang="en-AU" dirty="0"/>
          </a:p>
        </p:txBody>
      </p:sp>
      <p:pic>
        <p:nvPicPr>
          <p:cNvPr id="4" name="CiDkNvaOtB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3049" y="1832253"/>
            <a:ext cx="8761413" cy="49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Graphing Activity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3866414"/>
              </p:ext>
            </p:extLst>
          </p:nvPr>
        </p:nvGraphicFramePr>
        <p:xfrm>
          <a:off x="618187" y="2603496"/>
          <a:ext cx="5361927" cy="34163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87309"/>
                <a:gridCol w="1787309"/>
                <a:gridCol w="1787309"/>
              </a:tblGrid>
              <a:tr h="34700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Planet/Dwarf Planet</a:t>
                      </a:r>
                      <a:endParaRPr lang="en-A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Distance in AU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Distance in mm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Mercury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0.4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0.4 x 5 = 2 mm</a:t>
                      </a: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Venus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0.7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Earth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1.0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r>
                        <a:rPr lang="en-AU" sz="1200" dirty="0" smtClean="0">
                          <a:effectLst/>
                        </a:rPr>
                        <a:t>5 mm</a:t>
                      </a:r>
                      <a:endParaRPr lang="en-A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Mars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1.5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Ceres (Asteroid belt)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2.8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Jupiter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5.2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Saturn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9.5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Uranus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20.0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Neptune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30.0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  <a:tr h="3069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Pluto (Dwarf planet)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40.0</a:t>
                      </a:r>
                      <a:endParaRPr lang="en-A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15" marR="58715" marT="0" marB="0"/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7257234" y="1665306"/>
            <a:ext cx="3770345" cy="5335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1707" y="2950423"/>
            <a:ext cx="5506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Pl</a:t>
            </a:r>
          </a:p>
          <a:p>
            <a:r>
              <a:rPr lang="en-AU" sz="2000" dirty="0" smtClean="0"/>
              <a:t>Np</a:t>
            </a:r>
          </a:p>
          <a:p>
            <a:r>
              <a:rPr lang="en-AU" sz="2000" dirty="0" smtClean="0"/>
              <a:t>Ur</a:t>
            </a:r>
          </a:p>
          <a:p>
            <a:r>
              <a:rPr lang="en-AU" sz="2000" dirty="0" smtClean="0"/>
              <a:t>St</a:t>
            </a:r>
          </a:p>
          <a:p>
            <a:r>
              <a:rPr lang="en-AU" sz="2000" dirty="0" err="1" smtClean="0"/>
              <a:t>Jp</a:t>
            </a:r>
            <a:endParaRPr lang="en-AU" sz="2000" dirty="0" smtClean="0"/>
          </a:p>
          <a:p>
            <a:r>
              <a:rPr lang="en-AU" sz="2000" dirty="0" smtClean="0"/>
              <a:t>Cr</a:t>
            </a:r>
          </a:p>
          <a:p>
            <a:r>
              <a:rPr lang="en-AU" sz="2000" dirty="0" smtClean="0"/>
              <a:t>Mr</a:t>
            </a:r>
          </a:p>
          <a:p>
            <a:r>
              <a:rPr lang="en-AU" sz="2000" dirty="0" smtClean="0"/>
              <a:t>E</a:t>
            </a:r>
          </a:p>
          <a:p>
            <a:r>
              <a:rPr lang="en-AU" sz="2000" dirty="0"/>
              <a:t>V</a:t>
            </a:r>
            <a:endParaRPr lang="en-AU" sz="2000" dirty="0" smtClean="0"/>
          </a:p>
          <a:p>
            <a:r>
              <a:rPr lang="en-AU" sz="2000" dirty="0" smtClean="0"/>
              <a:t>M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4888" y="6120522"/>
            <a:ext cx="516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0     5      10     15     20     25     30     35    40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17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187</Words>
  <Application>Microsoft Office PowerPoint</Application>
  <PresentationFormat>Widescreen</PresentationFormat>
  <Paragraphs>61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Ion Boardroom</vt:lpstr>
      <vt:lpstr>Distance in Space</vt:lpstr>
      <vt:lpstr>What are we going to learn today?</vt:lpstr>
      <vt:lpstr>Earth compared to the rest of the Universe</vt:lpstr>
      <vt:lpstr>Distances in Space</vt:lpstr>
      <vt:lpstr>Astronomical Unit</vt:lpstr>
      <vt:lpstr>Video – Measuring the Universe</vt:lpstr>
      <vt:lpstr>Graphing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in Space</dc:title>
  <dc:creator>Katie Taylor</dc:creator>
  <cp:lastModifiedBy>Katie Taylor</cp:lastModifiedBy>
  <cp:revision>6</cp:revision>
  <dcterms:created xsi:type="dcterms:W3CDTF">2015-05-27T11:04:13Z</dcterms:created>
  <dcterms:modified xsi:type="dcterms:W3CDTF">2015-05-27T23:20:49Z</dcterms:modified>
</cp:coreProperties>
</file>